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E94AF-2EB7-4492-98C0-23AA727B232A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1F127-984F-49CE-A70F-5F51229FC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C6C2-13D0-4AEC-883A-2B7FA01DE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8454-1466-41EC-B23D-F66160755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8AE2-C3FF-45E1-8435-EA60B87B4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1106-9CC6-4E52-809F-AE06F3237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E290-2CD1-47D5-AA6C-8797A04B0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8EED-D286-484E-BC9C-6FB073E94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FD7F-2294-4FE6-98D2-3B8E38865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F3B8-EBB0-4C33-B877-01850C54F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AC87-F662-45A1-8B6D-0C2815F88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4AB8-33D3-4050-B496-F783CF6F2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06E992-561F-449C-BD4A-AFD69C8383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8901BA-F8D1-46AE-8A54-01F4D2550B9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001000" cy="3124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F3 </a:t>
            </a:r>
            <a:r>
              <a:rPr lang="en-US" dirty="0" err="1" smtClean="0"/>
              <a:t>ch</a:t>
            </a:r>
            <a:r>
              <a:rPr lang="en-US" smtClean="0"/>
              <a:t> 5 Vous</a:t>
            </a:r>
            <a:r>
              <a:rPr lang="en-US" dirty="0" smtClean="0"/>
              <a:t> </a:t>
            </a:r>
            <a:r>
              <a:rPr lang="en-US" dirty="0" err="1" smtClean="0"/>
              <a:t>allez</a:t>
            </a:r>
            <a:r>
              <a:rPr lang="en-US" dirty="0" smtClean="0"/>
              <a:t> </a:t>
            </a:r>
            <a:r>
              <a:rPr lang="en-US" dirty="0" err="1" smtClean="0"/>
              <a:t>voir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série</a:t>
            </a:r>
            <a:r>
              <a:rPr lang="en-US" dirty="0" smtClean="0"/>
              <a:t> de </a:t>
            </a:r>
            <a:r>
              <a:rPr lang="en-US" sz="4900" dirty="0" smtClean="0"/>
              <a:t>questions, </a:t>
            </a:r>
            <a:r>
              <a:rPr lang="en-US" sz="4900" dirty="0" err="1" smtClean="0"/>
              <a:t>vous</a:t>
            </a:r>
            <a:r>
              <a:rPr lang="en-US" sz="4900" dirty="0" smtClean="0"/>
              <a:t> </a:t>
            </a:r>
            <a:r>
              <a:rPr lang="en-US" sz="4900" dirty="0" err="1" smtClean="0"/>
              <a:t>répondrez</a:t>
            </a:r>
            <a:r>
              <a:rPr lang="en-US" sz="4900" dirty="0" smtClean="0"/>
              <a:t> à </a:t>
            </a:r>
            <a:r>
              <a:rPr lang="en-US" sz="4900" dirty="0" err="1" smtClean="0"/>
              <a:t>chaque</a:t>
            </a:r>
            <a:r>
              <a:rPr lang="en-US" sz="4900" dirty="0" smtClean="0"/>
              <a:t> questions en </a:t>
            </a:r>
            <a:r>
              <a:rPr lang="en-US" sz="4900" dirty="0" err="1" smtClean="0"/>
              <a:t>suivant</a:t>
            </a:r>
            <a:r>
              <a:rPr lang="en-US" sz="4900" dirty="0" smtClean="0"/>
              <a:t> les </a:t>
            </a:r>
            <a:r>
              <a:rPr lang="en-US" sz="4900" dirty="0" err="1" smtClean="0"/>
              <a:t>recommandations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devrez</a:t>
            </a:r>
            <a:r>
              <a:rPr lang="en-US" dirty="0" smtClean="0"/>
              <a:t> </a:t>
            </a:r>
            <a:r>
              <a:rPr lang="en-US" dirty="0" err="1" smtClean="0"/>
              <a:t>parler</a:t>
            </a:r>
            <a:r>
              <a:rPr lang="en-US" dirty="0" smtClean="0"/>
              <a:t> pour 15 </a:t>
            </a:r>
            <a:r>
              <a:rPr lang="en-US" dirty="0" err="1" smtClean="0"/>
              <a:t>secondes</a:t>
            </a:r>
            <a:r>
              <a:rPr lang="en-US" dirty="0" smtClean="0"/>
              <a:t> </a:t>
            </a:r>
            <a:r>
              <a:rPr lang="en-US" dirty="0" err="1" smtClean="0"/>
              <a:t>entières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1847088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Salut</a:t>
            </a:r>
            <a:r>
              <a:rPr lang="en-US" dirty="0" smtClean="0"/>
              <a:t>, comment vas-</a:t>
            </a:r>
            <a:r>
              <a:rPr lang="en-US" dirty="0" err="1" smtClean="0"/>
              <a:t>tu</a:t>
            </a:r>
            <a:r>
              <a:rPr lang="en-US" dirty="0" smtClean="0"/>
              <a:t> …..?Et comment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famille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19400"/>
          </a:xfrm>
        </p:spPr>
        <p:txBody>
          <a:bodyPr/>
          <a:lstStyle/>
          <a:p>
            <a:r>
              <a:rPr lang="en-US" dirty="0" err="1" smtClean="0"/>
              <a:t>Saluez</a:t>
            </a:r>
            <a:endParaRPr lang="en-US" dirty="0" smtClean="0"/>
          </a:p>
          <a:p>
            <a:r>
              <a:rPr lang="en-US" dirty="0" err="1" smtClean="0"/>
              <a:t>Répondez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01112"/>
          </a:xfrm>
        </p:spPr>
        <p:txBody>
          <a:bodyPr>
            <a:normAutofit/>
          </a:bodyPr>
          <a:lstStyle/>
          <a:p>
            <a:r>
              <a:rPr lang="fr-FR" sz="4000" dirty="0" smtClean="0"/>
              <a:t>Alors, tu vas bientôt passer ton bac. Qu’est-ce que tu as l’intention de faire après le lycée?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438400"/>
          </a:xfrm>
        </p:spPr>
        <p:txBody>
          <a:bodyPr/>
          <a:lstStyle/>
          <a:p>
            <a:r>
              <a:rPr lang="en-US" dirty="0" err="1" smtClean="0"/>
              <a:t>Réponds</a:t>
            </a:r>
            <a:r>
              <a:rPr lang="en-US" dirty="0" smtClean="0"/>
              <a:t> </a:t>
            </a:r>
            <a:r>
              <a:rPr lang="en-US" dirty="0" smtClean="0"/>
              <a:t>à la question en </a:t>
            </a:r>
            <a:r>
              <a:rPr lang="en-US" dirty="0" err="1" smtClean="0"/>
              <a:t>exprimant</a:t>
            </a:r>
            <a:r>
              <a:rPr lang="en-US" dirty="0" smtClean="0"/>
              <a:t> ton intention.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15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fr-FR" dirty="0" smtClean="0"/>
              <a:t>Ouah, c’est super! Et cet été, qu’est-ce que tu penses faire?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743200"/>
          </a:xfrm>
        </p:spPr>
        <p:txBody>
          <a:bodyPr/>
          <a:lstStyle/>
          <a:p>
            <a:r>
              <a:rPr lang="fr-FR" dirty="0" smtClean="0"/>
              <a:t>Réponds avec précision en exprimant 2 possibilités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72512"/>
          </a:xfrm>
        </p:spPr>
        <p:txBody>
          <a:bodyPr>
            <a:normAutofit/>
          </a:bodyPr>
          <a:lstStyle/>
          <a:p>
            <a:r>
              <a:rPr lang="fr-FR" dirty="0" smtClean="0"/>
              <a:t>Mais si tu ne peux pas faire </a:t>
            </a:r>
            <a:r>
              <a:rPr lang="fr-FR" dirty="0" smtClean="0"/>
              <a:t>ça</a:t>
            </a:r>
            <a:r>
              <a:rPr lang="fr-FR" dirty="0" smtClean="0"/>
              <a:t>, qu’est-ce que tu feras?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362200"/>
          </a:xfrm>
        </p:spPr>
        <p:txBody>
          <a:bodyPr/>
          <a:lstStyle/>
          <a:p>
            <a:r>
              <a:rPr lang="en-US" dirty="0" err="1" smtClean="0"/>
              <a:t>Réponds</a:t>
            </a:r>
            <a:r>
              <a:rPr lang="en-US" dirty="0" smtClean="0"/>
              <a:t> à la question en </a:t>
            </a:r>
            <a:r>
              <a:rPr lang="en-US" dirty="0" err="1" smtClean="0"/>
              <a:t>utilisant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clause en “</a:t>
            </a:r>
            <a:r>
              <a:rPr lang="en-US" dirty="0" err="1" smtClean="0"/>
              <a:t>si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43912"/>
          </a:xfrm>
        </p:spPr>
        <p:txBody>
          <a:bodyPr>
            <a:normAutofit/>
          </a:bodyPr>
          <a:lstStyle/>
          <a:p>
            <a:r>
              <a:rPr lang="en-US" dirty="0" smtClean="0"/>
              <a:t>Ah, </a:t>
            </a:r>
            <a:r>
              <a:rPr lang="en-US" dirty="0" err="1" smtClean="0"/>
              <a:t>oui</a:t>
            </a:r>
            <a:r>
              <a:rPr lang="en-US" dirty="0" smtClean="0"/>
              <a:t>, </a:t>
            </a:r>
            <a:r>
              <a:rPr lang="en-US" dirty="0" err="1" smtClean="0"/>
              <a:t>c’est</a:t>
            </a:r>
            <a:r>
              <a:rPr lang="en-US" dirty="0" smtClean="0"/>
              <a:t> un bon plan! Et </a:t>
            </a:r>
            <a:r>
              <a:rPr lang="en-US" dirty="0" err="1" smtClean="0"/>
              <a:t>maintenant</a:t>
            </a:r>
            <a:r>
              <a:rPr lang="en-US" dirty="0" smtClean="0"/>
              <a:t>, </a:t>
            </a:r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l’intention</a:t>
            </a:r>
            <a:r>
              <a:rPr lang="en-US" dirty="0" smtClean="0"/>
              <a:t> de faire?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971800"/>
          </a:xfrm>
        </p:spPr>
        <p:txBody>
          <a:bodyPr/>
          <a:lstStyle/>
          <a:p>
            <a:r>
              <a:rPr lang="fr-FR" dirty="0" smtClean="0"/>
              <a:t>Réponds en exprimant une intention et invite-ton camarade à faire ça avec toi.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Quelle excellente idée!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352800"/>
          </a:xfrm>
        </p:spPr>
        <p:txBody>
          <a:bodyPr/>
          <a:lstStyle/>
          <a:p>
            <a:r>
              <a:rPr lang="en-US" dirty="0" err="1" smtClean="0"/>
              <a:t>Réponds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451</TotalTime>
  <Words>121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       F3 ch 5 Vous allez voir une série de questions, vous répondrez à chaque questions en suivant les recommandations </vt:lpstr>
      <vt:lpstr>Salut, comment vas-tu …..?Et comment va ta famille? </vt:lpstr>
      <vt:lpstr>Alors, tu vas bientôt passer ton bac. Qu’est-ce que tu as l’intention de faire après le lycée?</vt:lpstr>
      <vt:lpstr>  Ouah, c’est super! Et cet été, qu’est-ce que tu penses faire?</vt:lpstr>
      <vt:lpstr>Mais si tu ne peux pas faire ça, qu’est-ce que tu feras?</vt:lpstr>
      <vt:lpstr>Ah, oui, c’est un bon plan! Et maintenant, qu’est-ce que tu as l’intention de faire? </vt:lpstr>
      <vt:lpstr>Quelle excellente idée!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42</cp:revision>
  <cp:lastPrinted>1601-01-01T00:00:00Z</cp:lastPrinted>
  <dcterms:created xsi:type="dcterms:W3CDTF">1601-01-01T00:00:00Z</dcterms:created>
  <dcterms:modified xsi:type="dcterms:W3CDTF">2013-01-10T18:45:37Z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