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FC6C2-13D0-4AEC-883A-2B7FA01DE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38454-1466-41EC-B23D-F66160755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8AE2-C3FF-45E1-8435-EA60B87B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21106-9CC6-4E52-809F-AE06F3237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E290-2CD1-47D5-AA6C-8797A04B0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8EED-D286-484E-BC9C-6FB073E94E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1FD7F-2294-4FE6-98D2-3B8E38865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1F3B8-EBB0-4C33-B877-01850C54FE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AC87-F662-45A1-8B6D-0C2815F88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14AB8-33D3-4050-B496-F783CF6F2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06E992-561F-449C-BD4A-AFD69C838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8901BA-F8D1-46AE-8A54-01F4D2550B9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001000" cy="3124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F3 ch5-2 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allez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série</a:t>
            </a:r>
            <a:r>
              <a:rPr lang="en-US" dirty="0" smtClean="0"/>
              <a:t> de </a:t>
            </a:r>
            <a:r>
              <a:rPr lang="en-US" sz="4900" dirty="0" smtClean="0"/>
              <a:t>questions, </a:t>
            </a:r>
            <a:r>
              <a:rPr lang="en-US" sz="4900" dirty="0" err="1" smtClean="0"/>
              <a:t>vous</a:t>
            </a:r>
            <a:r>
              <a:rPr lang="en-US" sz="4900" dirty="0" smtClean="0"/>
              <a:t> </a:t>
            </a:r>
            <a:r>
              <a:rPr lang="en-US" sz="4900" dirty="0" err="1" smtClean="0"/>
              <a:t>répondrez</a:t>
            </a:r>
            <a:r>
              <a:rPr lang="en-US" sz="4900" dirty="0" smtClean="0"/>
              <a:t> à </a:t>
            </a:r>
            <a:r>
              <a:rPr lang="en-US" sz="4900" dirty="0" err="1" smtClean="0"/>
              <a:t>chaque</a:t>
            </a:r>
            <a:r>
              <a:rPr lang="en-US" sz="4900" dirty="0" smtClean="0"/>
              <a:t> questions en </a:t>
            </a:r>
            <a:r>
              <a:rPr lang="en-US" sz="4900" dirty="0" err="1" smtClean="0"/>
              <a:t>suivant</a:t>
            </a:r>
            <a:r>
              <a:rPr lang="en-US" sz="4900" dirty="0" smtClean="0"/>
              <a:t> les </a:t>
            </a:r>
            <a:r>
              <a:rPr lang="en-US" sz="4900" dirty="0" err="1" smtClean="0"/>
              <a:t>recommandations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devrez</a:t>
            </a:r>
            <a:r>
              <a:rPr lang="en-US" dirty="0" smtClean="0"/>
              <a:t> </a:t>
            </a:r>
            <a:r>
              <a:rPr lang="en-US" dirty="0" err="1" smtClean="0"/>
              <a:t>parler</a:t>
            </a:r>
            <a:r>
              <a:rPr lang="en-US" dirty="0" smtClean="0"/>
              <a:t> pour 15 </a:t>
            </a:r>
            <a:r>
              <a:rPr lang="en-US" dirty="0" err="1" smtClean="0"/>
              <a:t>secondes</a:t>
            </a:r>
            <a:r>
              <a:rPr lang="en-US" dirty="0" smtClean="0"/>
              <a:t> </a:t>
            </a:r>
            <a:r>
              <a:rPr lang="en-US" dirty="0" err="1" smtClean="0"/>
              <a:t>entières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3429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Bonjour……… Comme tu le sais, je suis la conseillère du lycée et je vais essayer de t’aider à choisir une carrière. Pour cela, j’ai besoin de mieux connaitre tes gouts?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Salue</a:t>
            </a:r>
            <a:endParaRPr lang="en-US" dirty="0" smtClean="0"/>
          </a:p>
          <a:p>
            <a:r>
              <a:rPr lang="en-US" dirty="0" err="1" smtClean="0"/>
              <a:t>Remercie</a:t>
            </a:r>
            <a:r>
              <a:rPr lang="en-US" dirty="0" smtClean="0"/>
              <a:t> la </a:t>
            </a:r>
            <a:r>
              <a:rPr lang="en-US" dirty="0" err="1" smtClean="0"/>
              <a:t>personne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0111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Alors, tu vas bientôt passer ton bac. Est-ce que tu es inquiet/e?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438400"/>
          </a:xfrm>
        </p:spPr>
        <p:txBody>
          <a:bodyPr/>
          <a:lstStyle/>
          <a:p>
            <a:r>
              <a:rPr lang="fr-FR" dirty="0" smtClean="0"/>
              <a:t>Réponds  à la question avec précision.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15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dirty="0" smtClean="0"/>
              <a:t>Ouah, c’est oui, ce sont des moments difficiles dans la vie d’un élève! Mais, dis-moi, quelle est ta matière préférée au lycée?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743200"/>
          </a:xfrm>
        </p:spPr>
        <p:txBody>
          <a:bodyPr/>
          <a:lstStyle/>
          <a:p>
            <a:r>
              <a:rPr lang="fr-FR" dirty="0" smtClean="0"/>
              <a:t>Réponds avec précision en exprimant 2 classes et dis pourquoi tu les aimes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572512"/>
          </a:xfrm>
        </p:spPr>
        <p:txBody>
          <a:bodyPr>
            <a:normAutofit/>
          </a:bodyPr>
          <a:lstStyle/>
          <a:p>
            <a:r>
              <a:rPr lang="fr-FR" dirty="0" smtClean="0"/>
              <a:t>Quels sports ou activités pratiques tu après l’école?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362200"/>
          </a:xfrm>
        </p:spPr>
        <p:txBody>
          <a:bodyPr/>
          <a:lstStyle/>
          <a:p>
            <a:r>
              <a:rPr lang="fr-FR" dirty="0" smtClean="0"/>
              <a:t>Réponds à la question en nommant un sport et une activité et dis quels jours tu les pratiques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343912"/>
          </a:xfrm>
        </p:spPr>
        <p:txBody>
          <a:bodyPr>
            <a:normAutofit/>
          </a:bodyPr>
          <a:lstStyle/>
          <a:p>
            <a:r>
              <a:rPr lang="fr-FR" dirty="0" smtClean="0"/>
              <a:t>Alors, quel est un métier qui t’intéresse?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71800"/>
          </a:xfrm>
        </p:spPr>
        <p:txBody>
          <a:bodyPr/>
          <a:lstStyle/>
          <a:p>
            <a:r>
              <a:rPr lang="fr-FR" dirty="0" smtClean="0"/>
              <a:t>Réponds en nommant un métier et en expliquant ce qu’on fait dans ce métier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297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C’est une excellente idée mais c’est un parcours très difficile. Si tu ne peux pas faire ça, quel est un autre métier qui te tente?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905000"/>
          </a:xfrm>
        </p:spPr>
        <p:txBody>
          <a:bodyPr/>
          <a:lstStyle/>
          <a:p>
            <a:r>
              <a:rPr lang="fr-FR" dirty="0" smtClean="0"/>
              <a:t>Réponds avec précision et remercie la conseillère cordialement.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160</TotalTime>
  <Words>133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    F3 ch5-2  Vous allez voir une série de questions, vous répondrez à chaque questions en suivant les recommandations </vt:lpstr>
      <vt:lpstr> Bonjour……… Comme tu le sais, je suis la conseillère du lycée et je vais essayer de t’aider à choisir une carrière. Pour cela, j’ai besoin de mieux connaitre tes gouts? </vt:lpstr>
      <vt:lpstr>Alors, tu vas bientôt passer ton bac. Est-ce que tu es inquiet/e?</vt:lpstr>
      <vt:lpstr>  Ouah, c’est oui, ce sont des moments difficiles dans la vie d’un élève! Mais, dis-moi, quelle est ta matière préférée au lycée?</vt:lpstr>
      <vt:lpstr>Quels sports ou activités pratiques tu après l’école?</vt:lpstr>
      <vt:lpstr>Alors, quel est un métier qui t’intéresse? </vt:lpstr>
      <vt:lpstr>C’est une excellente idée mais c’est un parcours très difficile. Si tu ne peux pas faire ça, quel est un autre métier qui te tente?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RBHS</cp:lastModifiedBy>
  <cp:revision>13</cp:revision>
  <cp:lastPrinted>1601-01-01T00:00:00Z</cp:lastPrinted>
  <dcterms:created xsi:type="dcterms:W3CDTF">1601-01-01T00:00:00Z</dcterms:created>
  <dcterms:modified xsi:type="dcterms:W3CDTF">2012-01-24T19:55:14Z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