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A52FE-0AFB-4C66-842F-453C56516348}" type="datetimeFigureOut">
              <a:rPr lang="en-US" smtClean="0"/>
              <a:t>10/1/2013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433F-B601-4875-A8F6-151C65EF676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Dialogue F3ch2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lvl="0" indent="-514350" fontAlgn="base">
              <a:buNone/>
            </a:pPr>
            <a:r>
              <a:rPr lang="en-US" dirty="0" smtClean="0"/>
              <a:t>You </a:t>
            </a:r>
            <a:r>
              <a:rPr lang="en-US" dirty="0"/>
              <a:t>are on the road and something happens to your car. You stop at a gas station. </a:t>
            </a:r>
            <a:endParaRPr lang="en-US" dirty="0" smtClean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 smtClean="0"/>
              <a:t>Greet </a:t>
            </a:r>
            <a:r>
              <a:rPr lang="en-US" dirty="0"/>
              <a:t>the person there and ask if someone can help you.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Explain the 2 things that are wrong with your car. 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smtClean="0"/>
              <a:t>Ask if </a:t>
            </a:r>
            <a:r>
              <a:rPr lang="en-US" dirty="0"/>
              <a:t>the person can fix your car, be polite.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Ask if the movie theatre is far, say you must be there in 20 minutes, ask for directions to get there.</a:t>
            </a:r>
          </a:p>
          <a:p>
            <a:pPr marL="514350" indent="-514350" fontAlgn="base">
              <a:buFont typeface="+mj-lt"/>
              <a:buAutoNum type="arabicPeriod"/>
            </a:pPr>
            <a:endParaRPr lang="en-US" dirty="0"/>
          </a:p>
          <a:p>
            <a:pPr marL="514350" lvl="0" indent="-514350" fontAlgn="base">
              <a:buFont typeface="+mj-lt"/>
              <a:buAutoNum type="arabicPeriod"/>
            </a:pPr>
            <a:r>
              <a:rPr lang="en-US" dirty="0"/>
              <a:t>Thank the person, and ask how much you owe them and say goodbye.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95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Dialogue F3ch2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Dialogue F3ch2</dc:title>
  <dc:creator>admin</dc:creator>
  <cp:lastModifiedBy>admin</cp:lastModifiedBy>
  <cp:revision>3</cp:revision>
  <dcterms:created xsi:type="dcterms:W3CDTF">2013-10-01T12:31:11Z</dcterms:created>
  <dcterms:modified xsi:type="dcterms:W3CDTF">2013-10-01T13:55:57Z</dcterms:modified>
</cp:coreProperties>
</file>