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</p:sldIdLst>
  <p:sldSz cx="9144000" cy="6858000" type="screen4x3"/>
  <p:notesSz cx="709612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CC"/>
    <a:srgbClr val="80008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9550" y="0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0E74F-2381-4A73-B480-05CDE1CEE194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9550" y="8910638"/>
            <a:ext cx="307498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ACBF5-C59B-4D3C-BDEB-17D615BA93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BC2E-01D5-4F05-810D-075DB68FFDB6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6045-72FE-4B53-AA0B-9A27CA8F0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Chapitre 2: </a:t>
            </a:r>
            <a:r>
              <a:rPr lang="fr-FR" b="1" dirty="0" err="1"/>
              <a:t>Pronouns</a:t>
            </a:r>
            <a:r>
              <a:rPr lang="fr-FR" b="1" dirty="0"/>
              <a:t> &amp; 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F3 p 42/46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Direct and indirect objects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u="sng" dirty="0"/>
              <a:t>Direct Object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u="sng" dirty="0" smtClean="0"/>
              <a:t>Indirect </a:t>
            </a:r>
            <a:r>
              <a:rPr lang="fr-FR" u="sng" dirty="0"/>
              <a:t>Object</a:t>
            </a:r>
            <a:r>
              <a:rPr lang="fr-FR" dirty="0"/>
              <a:t>		</a:t>
            </a:r>
            <a:r>
              <a:rPr lang="fr-FR" u="sng" dirty="0" err="1"/>
              <a:t>Others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pPr>
              <a:buNone/>
            </a:pPr>
            <a:r>
              <a:rPr lang="fr-FR" dirty="0"/>
              <a:t>me			</a:t>
            </a:r>
            <a:r>
              <a:rPr lang="fr-FR" dirty="0" err="1" smtClean="0"/>
              <a:t>me</a:t>
            </a:r>
            <a:r>
              <a:rPr lang="fr-FR" dirty="0"/>
              <a:t>			</a:t>
            </a:r>
            <a:r>
              <a:rPr lang="fr-FR" dirty="0" smtClean="0"/>
              <a:t>y</a:t>
            </a:r>
            <a:endParaRPr lang="en-US" dirty="0"/>
          </a:p>
          <a:p>
            <a:pPr>
              <a:buNone/>
            </a:pPr>
            <a:r>
              <a:rPr lang="fr-FR" dirty="0"/>
              <a:t>te			</a:t>
            </a:r>
            <a:r>
              <a:rPr lang="fr-FR" dirty="0" smtClean="0"/>
              <a:t>	</a:t>
            </a:r>
            <a:r>
              <a:rPr lang="fr-FR" dirty="0" err="1" smtClean="0"/>
              <a:t>te</a:t>
            </a:r>
            <a:r>
              <a:rPr lang="fr-FR" dirty="0"/>
              <a:t>			</a:t>
            </a:r>
            <a:r>
              <a:rPr lang="fr-FR" dirty="0" smtClean="0"/>
              <a:t>en</a:t>
            </a:r>
            <a:endParaRPr lang="en-US" dirty="0"/>
          </a:p>
          <a:p>
            <a:pPr>
              <a:buNone/>
            </a:pPr>
            <a:r>
              <a:rPr lang="fr-FR" dirty="0"/>
              <a:t>nous			nous</a:t>
            </a:r>
            <a:endParaRPr lang="en-US" dirty="0"/>
          </a:p>
          <a:p>
            <a:pPr>
              <a:buNone/>
            </a:pPr>
            <a:r>
              <a:rPr lang="fr-FR" dirty="0"/>
              <a:t>vous			vous</a:t>
            </a:r>
            <a:endParaRPr lang="en-US" dirty="0"/>
          </a:p>
          <a:p>
            <a:pPr>
              <a:buNone/>
            </a:pPr>
            <a:r>
              <a:rPr lang="fr-FR" dirty="0"/>
              <a:t>le			</a:t>
            </a:r>
            <a:r>
              <a:rPr lang="fr-FR" dirty="0" smtClean="0"/>
              <a:t>	lui</a:t>
            </a:r>
            <a:endParaRPr lang="en-US" dirty="0"/>
          </a:p>
          <a:p>
            <a:pPr>
              <a:buNone/>
            </a:pPr>
            <a:r>
              <a:rPr lang="fr-FR" dirty="0"/>
              <a:t>la			</a:t>
            </a:r>
            <a:r>
              <a:rPr lang="fr-FR" dirty="0" smtClean="0"/>
              <a:t>	leur</a:t>
            </a:r>
            <a:endParaRPr lang="en-US" dirty="0"/>
          </a:p>
          <a:p>
            <a:pPr>
              <a:buNone/>
            </a:pPr>
            <a:r>
              <a:rPr lang="fr-FR" dirty="0"/>
              <a:t>les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pPr>
              <a:buNone/>
            </a:pPr>
            <a:r>
              <a:rPr lang="fr-FR" i="1" dirty="0"/>
              <a:t>Je regarde mes élèves.		Je </a:t>
            </a:r>
            <a:r>
              <a:rPr lang="fr-FR" b="1" i="1" dirty="0"/>
              <a:t>les</a:t>
            </a:r>
            <a:r>
              <a:rPr lang="fr-FR" i="1" dirty="0"/>
              <a:t> regarde.</a:t>
            </a:r>
            <a:endParaRPr lang="en-US" dirty="0"/>
          </a:p>
          <a:p>
            <a:pPr>
              <a:buNone/>
            </a:pPr>
            <a:r>
              <a:rPr lang="fr-FR" i="1" dirty="0"/>
              <a:t>Je parle </a:t>
            </a:r>
            <a:r>
              <a:rPr lang="fr-FR" b="1" i="1" dirty="0"/>
              <a:t>à</a:t>
            </a:r>
            <a:r>
              <a:rPr lang="fr-FR" i="1" dirty="0"/>
              <a:t> mes élèves.		</a:t>
            </a:r>
            <a:r>
              <a:rPr lang="en-US" i="1" dirty="0"/>
              <a:t>Je </a:t>
            </a:r>
            <a:r>
              <a:rPr lang="en-US" b="1" i="1" dirty="0" err="1"/>
              <a:t>leur</a:t>
            </a:r>
            <a:r>
              <a:rPr lang="en-US" i="1" dirty="0"/>
              <a:t> </a:t>
            </a:r>
            <a:r>
              <a:rPr lang="en-US" i="1" dirty="0" err="1"/>
              <a:t>parle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fr-FR" b="1" dirty="0"/>
              <a:t>en --&gt; </a:t>
            </a:r>
            <a:r>
              <a:rPr lang="fr-FR" sz="5200" b="1" dirty="0">
                <a:solidFill>
                  <a:srgbClr val="00B050"/>
                </a:solidFill>
              </a:rPr>
              <a:t>de</a:t>
            </a:r>
            <a:r>
              <a:rPr lang="fr-FR" sz="3800" b="1" dirty="0"/>
              <a:t> </a:t>
            </a:r>
            <a:r>
              <a:rPr lang="fr-FR" b="1" dirty="0"/>
              <a:t>(d’/des)</a:t>
            </a:r>
            <a:r>
              <a:rPr lang="fr-FR" dirty="0"/>
              <a:t> + </a:t>
            </a:r>
            <a:r>
              <a:rPr lang="fr-FR" dirty="0" err="1"/>
              <a:t>thing</a:t>
            </a:r>
            <a:r>
              <a:rPr lang="fr-FR" dirty="0"/>
              <a:t>(s)  </a:t>
            </a:r>
            <a:r>
              <a:rPr lang="fr-FR" b="1" dirty="0"/>
              <a:t>or </a:t>
            </a:r>
            <a:r>
              <a:rPr lang="fr-FR" dirty="0"/>
              <a:t> </a:t>
            </a:r>
            <a:r>
              <a:rPr lang="fr-FR" sz="4700" b="1" dirty="0">
                <a:solidFill>
                  <a:srgbClr val="00B050"/>
                </a:solidFill>
              </a:rPr>
              <a:t>de</a:t>
            </a:r>
            <a:r>
              <a:rPr lang="fr-FR" sz="3800" dirty="0"/>
              <a:t> </a:t>
            </a:r>
            <a:r>
              <a:rPr lang="fr-FR" dirty="0"/>
              <a:t>+ place</a:t>
            </a:r>
            <a:endParaRPr lang="en-US" dirty="0"/>
          </a:p>
          <a:p>
            <a:pPr>
              <a:buNone/>
            </a:pPr>
            <a:r>
              <a:rPr lang="fr-FR" i="1" dirty="0"/>
              <a:t> </a:t>
            </a:r>
            <a:endParaRPr lang="en-US" dirty="0"/>
          </a:p>
          <a:p>
            <a:pPr>
              <a:buNone/>
            </a:pPr>
            <a:r>
              <a:rPr lang="fr-FR" i="1" dirty="0"/>
              <a:t>Tu veux </a:t>
            </a:r>
            <a:r>
              <a:rPr lang="fr-FR" i="1" dirty="0">
                <a:solidFill>
                  <a:srgbClr val="00B050"/>
                </a:solidFill>
              </a:rPr>
              <a:t>des</a:t>
            </a:r>
            <a:r>
              <a:rPr lang="fr-FR" i="1" dirty="0"/>
              <a:t> BD?		</a:t>
            </a:r>
            <a:endParaRPr lang="en-US" dirty="0"/>
          </a:p>
          <a:p>
            <a:pPr>
              <a:buNone/>
            </a:pPr>
            <a:r>
              <a:rPr lang="fr-FR" i="1" dirty="0"/>
              <a:t>	--Oui, j'</a:t>
            </a:r>
            <a:r>
              <a:rPr lang="fr-FR" b="1" i="1" dirty="0"/>
              <a:t>en</a:t>
            </a:r>
            <a:r>
              <a:rPr lang="fr-FR" i="1" dirty="0"/>
              <a:t> veux.	(Non, je n'</a:t>
            </a:r>
            <a:r>
              <a:rPr lang="fr-FR" b="1" i="1" dirty="0"/>
              <a:t>en</a:t>
            </a:r>
            <a:r>
              <a:rPr lang="fr-FR" i="1" dirty="0"/>
              <a:t> veux pas.)</a:t>
            </a:r>
            <a:endParaRPr lang="en-US" dirty="0"/>
          </a:p>
          <a:p>
            <a:pPr>
              <a:buNone/>
            </a:pPr>
            <a:r>
              <a:rPr lang="fr-FR" i="1" dirty="0"/>
              <a:t>					</a:t>
            </a:r>
            <a:endParaRPr lang="en-US" dirty="0"/>
          </a:p>
          <a:p>
            <a:pPr>
              <a:buNone/>
            </a:pPr>
            <a:r>
              <a:rPr lang="fr-FR" i="1" dirty="0"/>
              <a:t>Tu reviens </a:t>
            </a:r>
            <a:r>
              <a:rPr lang="fr-FR" b="1" i="1" dirty="0">
                <a:solidFill>
                  <a:srgbClr val="00B050"/>
                </a:solidFill>
              </a:rPr>
              <a:t>de</a:t>
            </a:r>
            <a:r>
              <a:rPr lang="fr-FR" i="1" dirty="0"/>
              <a:t> Paris?</a:t>
            </a:r>
            <a:endParaRPr lang="en-US" dirty="0"/>
          </a:p>
          <a:p>
            <a:pPr>
              <a:buNone/>
            </a:pPr>
            <a:r>
              <a:rPr lang="fr-FR" i="1" dirty="0"/>
              <a:t>	--Oui, j'</a:t>
            </a:r>
            <a:r>
              <a:rPr lang="fr-FR" b="1" i="1" dirty="0"/>
              <a:t>en </a:t>
            </a:r>
            <a:r>
              <a:rPr lang="fr-FR" i="1" dirty="0"/>
              <a:t>reviens.  (Je n'</a:t>
            </a:r>
            <a:r>
              <a:rPr lang="fr-FR" b="1" i="1" dirty="0"/>
              <a:t>en</a:t>
            </a:r>
            <a:r>
              <a:rPr lang="fr-FR" i="1" dirty="0"/>
              <a:t> reviens pas.)</a:t>
            </a:r>
            <a:endParaRPr lang="en-US" dirty="0"/>
          </a:p>
          <a:p>
            <a:pPr>
              <a:buNone/>
            </a:pPr>
            <a:r>
              <a:rPr lang="fr-FR" i="1" dirty="0"/>
              <a:t> </a:t>
            </a:r>
            <a:endParaRPr lang="en-US" dirty="0"/>
          </a:p>
          <a:p>
            <a:pPr>
              <a:buNone/>
            </a:pPr>
            <a:r>
              <a:rPr lang="fr-FR" i="1" dirty="0"/>
              <a:t>Tu fais </a:t>
            </a:r>
            <a:r>
              <a:rPr lang="fr-FR" i="1" dirty="0">
                <a:solidFill>
                  <a:srgbClr val="00B050"/>
                </a:solidFill>
              </a:rPr>
              <a:t>de</a:t>
            </a:r>
            <a:r>
              <a:rPr lang="fr-FR" i="1" dirty="0"/>
              <a:t> l’équitation?</a:t>
            </a:r>
            <a:endParaRPr lang="en-US" dirty="0"/>
          </a:p>
          <a:p>
            <a:pPr>
              <a:buNone/>
            </a:pPr>
            <a:r>
              <a:rPr lang="fr-FR" i="1" dirty="0"/>
              <a:t>	--Oui, j’</a:t>
            </a:r>
            <a:r>
              <a:rPr lang="fr-FR" b="1" i="1" dirty="0"/>
              <a:t>en</a:t>
            </a:r>
            <a:r>
              <a:rPr lang="fr-FR" i="1" dirty="0"/>
              <a:t> fais.  (Non, je n’</a:t>
            </a:r>
            <a:r>
              <a:rPr lang="fr-FR" b="1" i="1" dirty="0"/>
              <a:t>en</a:t>
            </a:r>
            <a:r>
              <a:rPr lang="fr-FR" i="1" dirty="0"/>
              <a:t> fais pas.)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/>
              <a:t>Y --&gt; to / at / in </a:t>
            </a:r>
            <a:r>
              <a:rPr lang="en-US" dirty="0"/>
              <a:t>+ place  </a:t>
            </a:r>
            <a:r>
              <a:rPr lang="en-US" b="1" dirty="0"/>
              <a:t>or  </a:t>
            </a:r>
            <a:r>
              <a:rPr lang="en-US" sz="4800" b="1" dirty="0">
                <a:solidFill>
                  <a:srgbClr val="FF0000"/>
                </a:solidFill>
              </a:rPr>
              <a:t>à</a:t>
            </a:r>
            <a:r>
              <a:rPr lang="en-US" dirty="0"/>
              <a:t> + thing or </a:t>
            </a:r>
            <a:r>
              <a:rPr lang="en-US" sz="4800" b="1" dirty="0" smtClean="0">
                <a:solidFill>
                  <a:srgbClr val="FF0000"/>
                </a:solidFill>
              </a:rPr>
              <a:t>chez, </a:t>
            </a:r>
            <a:r>
              <a:rPr lang="en-US" sz="4800" b="1" dirty="0" err="1" smtClean="0">
                <a:solidFill>
                  <a:srgbClr val="FF0000"/>
                </a:solidFill>
              </a:rPr>
              <a:t>sur</a:t>
            </a:r>
            <a:r>
              <a:rPr lang="en-US" sz="4800" b="1" dirty="0" smtClean="0">
                <a:solidFill>
                  <a:srgbClr val="FF0000"/>
                </a:solidFill>
              </a:rPr>
              <a:t>, </a:t>
            </a:r>
            <a:r>
              <a:rPr lang="en-US" sz="4800" b="1" dirty="0" err="1" smtClean="0">
                <a:solidFill>
                  <a:srgbClr val="FF0000"/>
                </a:solidFill>
              </a:rPr>
              <a:t>sous</a:t>
            </a:r>
            <a:r>
              <a:rPr lang="en-US" sz="4800" b="1" dirty="0" smtClean="0">
                <a:solidFill>
                  <a:srgbClr val="FF0000"/>
                </a:solidFill>
              </a:rPr>
              <a:t>, </a:t>
            </a:r>
            <a:r>
              <a:rPr lang="en-US" sz="4800" b="1" dirty="0" err="1" smtClean="0">
                <a:solidFill>
                  <a:srgbClr val="FF0000"/>
                </a:solidFill>
              </a:rPr>
              <a:t>dans</a:t>
            </a:r>
            <a:r>
              <a:rPr lang="en-US" sz="4800" b="1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 </a:t>
            </a:r>
            <a:r>
              <a:rPr lang="en-US" dirty="0"/>
              <a:t>+ place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fr-FR" i="1" dirty="0"/>
              <a:t>Tu vas </a:t>
            </a:r>
            <a:r>
              <a:rPr lang="fr-FR" i="1" u="sng" dirty="0">
                <a:solidFill>
                  <a:srgbClr val="FF0000"/>
                </a:solidFill>
              </a:rPr>
              <a:t>en </a:t>
            </a:r>
            <a:r>
              <a:rPr lang="fr-FR" i="1" u="sng" dirty="0" smtClean="0"/>
              <a:t>France</a:t>
            </a:r>
            <a:r>
              <a:rPr lang="fr-FR" i="1" dirty="0" smtClean="0"/>
              <a:t> (</a:t>
            </a:r>
            <a:r>
              <a:rPr lang="fr-FR" i="1" dirty="0" err="1"/>
              <a:t>where</a:t>
            </a:r>
            <a:r>
              <a:rPr lang="fr-FR" i="1" dirty="0" smtClean="0"/>
              <a:t>), tu vas être </a:t>
            </a:r>
            <a:r>
              <a:rPr lang="fr-FR" i="1" dirty="0" smtClean="0">
                <a:solidFill>
                  <a:srgbClr val="FF0000"/>
                </a:solidFill>
              </a:rPr>
              <a:t>dans </a:t>
            </a:r>
            <a:r>
              <a:rPr lang="fr-FR" i="1" dirty="0" smtClean="0"/>
              <a:t>l’avion?</a:t>
            </a:r>
            <a:endParaRPr lang="en-US" dirty="0"/>
          </a:p>
          <a:p>
            <a:pPr>
              <a:buNone/>
            </a:pPr>
            <a:r>
              <a:rPr lang="fr-FR" i="1" dirty="0"/>
              <a:t>	--Oui, j'y </a:t>
            </a:r>
            <a:r>
              <a:rPr lang="fr-FR" i="1" dirty="0" smtClean="0"/>
              <a:t>vais et je vais y </a:t>
            </a:r>
            <a:r>
              <a:rPr lang="fr-FR" i="1" dirty="0" err="1" smtClean="0"/>
              <a:t>etre</a:t>
            </a:r>
            <a:endParaRPr lang="en-US" dirty="0"/>
          </a:p>
          <a:p>
            <a:pPr>
              <a:buNone/>
            </a:pPr>
            <a:r>
              <a:rPr lang="fr-FR" i="1" dirty="0"/>
              <a:t> </a:t>
            </a:r>
            <a:endParaRPr lang="en-US" dirty="0"/>
          </a:p>
          <a:p>
            <a:pPr>
              <a:buNone/>
            </a:pPr>
            <a:r>
              <a:rPr lang="fr-FR" i="1" dirty="0"/>
              <a:t>Vous pensez </a:t>
            </a:r>
            <a:r>
              <a:rPr lang="fr-FR" i="1" dirty="0">
                <a:solidFill>
                  <a:srgbClr val="FF0000"/>
                </a:solidFill>
              </a:rPr>
              <a:t>à</a:t>
            </a:r>
            <a:r>
              <a:rPr lang="fr-FR" i="1" dirty="0"/>
              <a:t> vos vacances?</a:t>
            </a:r>
            <a:endParaRPr lang="en-US" dirty="0"/>
          </a:p>
          <a:p>
            <a:pPr>
              <a:buNone/>
            </a:pPr>
            <a:r>
              <a:rPr lang="fr-FR" i="1" dirty="0"/>
              <a:t>	--Non, nous n'y pensons pas!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most </a:t>
            </a:r>
            <a:r>
              <a:rPr lang="en-US" dirty="0" smtClean="0"/>
              <a:t>tenses</a:t>
            </a:r>
            <a:r>
              <a:rPr lang="en-US" dirty="0"/>
              <a:t> : BEFORE  the </a:t>
            </a:r>
            <a:r>
              <a:rPr lang="en-US" dirty="0">
                <a:solidFill>
                  <a:srgbClr val="FF0000"/>
                </a:solidFill>
              </a:rPr>
              <a:t>conjugated verb</a:t>
            </a:r>
          </a:p>
          <a:p>
            <a:pPr>
              <a:buNone/>
            </a:pPr>
            <a:r>
              <a:rPr lang="fr-FR" i="1" dirty="0"/>
              <a:t>J'</a:t>
            </a:r>
            <a:r>
              <a:rPr lang="fr-FR" i="1" dirty="0">
                <a:solidFill>
                  <a:srgbClr val="00B050"/>
                </a:solidFill>
              </a:rPr>
              <a:t>en</a:t>
            </a:r>
            <a:r>
              <a:rPr lang="fr-FR" i="1" dirty="0"/>
              <a:t> </a:t>
            </a:r>
            <a:r>
              <a:rPr lang="fr-FR" i="1" dirty="0">
                <a:solidFill>
                  <a:srgbClr val="FF0000"/>
                </a:solidFill>
              </a:rPr>
              <a:t>parle</a:t>
            </a:r>
            <a:r>
              <a:rPr lang="fr-FR" i="1" dirty="0" smtClean="0"/>
              <a:t>.		Je n’</a:t>
            </a:r>
            <a:r>
              <a:rPr lang="fr-FR" i="1" dirty="0" smtClean="0">
                <a:solidFill>
                  <a:srgbClr val="00B050"/>
                </a:solidFill>
              </a:rPr>
              <a:t>en</a:t>
            </a:r>
            <a:r>
              <a:rPr lang="fr-FR" i="1" dirty="0" smtClean="0"/>
              <a:t> </a:t>
            </a:r>
            <a:r>
              <a:rPr lang="fr-FR" i="1" dirty="0" smtClean="0">
                <a:solidFill>
                  <a:srgbClr val="FF0000"/>
                </a:solidFill>
              </a:rPr>
              <a:t>parle</a:t>
            </a:r>
            <a:r>
              <a:rPr lang="fr-FR" i="1" dirty="0" smtClean="0"/>
              <a:t> pas	</a:t>
            </a:r>
            <a:endParaRPr lang="en-US" dirty="0"/>
          </a:p>
          <a:p>
            <a:pPr>
              <a:buNone/>
            </a:pPr>
            <a:r>
              <a:rPr lang="fr-FR" i="1" dirty="0"/>
              <a:t>J'</a:t>
            </a:r>
            <a:r>
              <a:rPr lang="fr-FR" i="1" dirty="0">
                <a:solidFill>
                  <a:srgbClr val="00B050"/>
                </a:solidFill>
              </a:rPr>
              <a:t>en</a:t>
            </a:r>
            <a:r>
              <a:rPr lang="fr-FR" i="1" dirty="0"/>
              <a:t> </a:t>
            </a:r>
            <a:r>
              <a:rPr lang="fr-FR" i="1" dirty="0">
                <a:solidFill>
                  <a:srgbClr val="FF0000"/>
                </a:solidFill>
              </a:rPr>
              <a:t>ai</a:t>
            </a:r>
            <a:r>
              <a:rPr lang="fr-FR" i="1" dirty="0"/>
              <a:t> parlé.		</a:t>
            </a:r>
            <a:r>
              <a:rPr lang="fr-FR" i="1" dirty="0" smtClean="0"/>
              <a:t>Je n’</a:t>
            </a:r>
            <a:r>
              <a:rPr lang="fr-FR" i="1" dirty="0" smtClean="0">
                <a:solidFill>
                  <a:srgbClr val="00B050"/>
                </a:solidFill>
              </a:rPr>
              <a:t>en</a:t>
            </a:r>
            <a:r>
              <a:rPr lang="fr-FR" i="1" dirty="0" smtClean="0"/>
              <a:t> </a:t>
            </a:r>
            <a:r>
              <a:rPr lang="fr-FR" i="1" dirty="0" smtClean="0">
                <a:solidFill>
                  <a:srgbClr val="FF0000"/>
                </a:solidFill>
              </a:rPr>
              <a:t>ai</a:t>
            </a:r>
            <a:r>
              <a:rPr lang="fr-FR" i="1" dirty="0" smtClean="0"/>
              <a:t> pas parlé</a:t>
            </a:r>
            <a:endParaRPr lang="en-US" dirty="0"/>
          </a:p>
          <a:p>
            <a:pPr>
              <a:buNone/>
            </a:pPr>
            <a:r>
              <a:rPr lang="fr-FR" i="1" dirty="0"/>
              <a:t> </a:t>
            </a:r>
            <a:endParaRPr lang="en-US" dirty="0"/>
          </a:p>
          <a:p>
            <a:r>
              <a:rPr lang="en-US" i="1" dirty="0"/>
              <a:t>In the near </a:t>
            </a:r>
            <a:r>
              <a:rPr lang="en-US" i="1" dirty="0" smtClean="0"/>
              <a:t>future or when there is an infinitive: </a:t>
            </a:r>
            <a:r>
              <a:rPr lang="en-US" i="1" dirty="0"/>
              <a:t>BEFORE the </a:t>
            </a:r>
            <a:r>
              <a:rPr lang="en-US" i="1" dirty="0">
                <a:solidFill>
                  <a:srgbClr val="FF33CC"/>
                </a:solidFill>
              </a:rPr>
              <a:t>INFINITIVE</a:t>
            </a:r>
            <a:endParaRPr lang="en-US" dirty="0">
              <a:solidFill>
                <a:srgbClr val="FF33CC"/>
              </a:solidFill>
            </a:endParaRPr>
          </a:p>
          <a:p>
            <a:pPr>
              <a:buNone/>
            </a:pPr>
            <a:r>
              <a:rPr lang="fr-FR" i="1" dirty="0"/>
              <a:t>Je </a:t>
            </a:r>
            <a:r>
              <a:rPr lang="fr-FR" i="1" dirty="0" smtClean="0"/>
              <a:t>vais </a:t>
            </a:r>
            <a:r>
              <a:rPr lang="fr-FR" i="1" dirty="0" smtClean="0">
                <a:solidFill>
                  <a:srgbClr val="00B050"/>
                </a:solidFill>
              </a:rPr>
              <a:t>en</a:t>
            </a:r>
            <a:r>
              <a:rPr lang="fr-FR" i="1" dirty="0" smtClean="0"/>
              <a:t>  </a:t>
            </a:r>
            <a:r>
              <a:rPr lang="fr-FR" i="1" dirty="0" smtClean="0">
                <a:solidFill>
                  <a:srgbClr val="FF33CC"/>
                </a:solidFill>
              </a:rPr>
              <a:t>parler</a:t>
            </a:r>
            <a:r>
              <a:rPr lang="fr-FR" i="1" dirty="0"/>
              <a:t>.	   </a:t>
            </a:r>
            <a:r>
              <a:rPr lang="fr-FR" i="1" dirty="0" smtClean="0"/>
              <a:t>Je veux </a:t>
            </a:r>
            <a:r>
              <a:rPr lang="fr-FR" i="1" dirty="0" smtClean="0">
                <a:solidFill>
                  <a:srgbClr val="00B050"/>
                </a:solidFill>
              </a:rPr>
              <a:t>leur</a:t>
            </a:r>
            <a:r>
              <a:rPr lang="fr-FR" i="1" dirty="0" smtClean="0"/>
              <a:t> </a:t>
            </a:r>
            <a:r>
              <a:rPr lang="fr-FR" i="1" dirty="0" smtClean="0">
                <a:solidFill>
                  <a:srgbClr val="FF33CC"/>
                </a:solidFill>
              </a:rPr>
              <a:t>offrir</a:t>
            </a:r>
            <a:r>
              <a:rPr lang="fr-FR" i="1" dirty="0" smtClean="0"/>
              <a:t> des fleurs</a:t>
            </a:r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r>
              <a:rPr lang="en-US" i="1" dirty="0" smtClean="0"/>
              <a:t>In </a:t>
            </a:r>
            <a:r>
              <a:rPr lang="en-US" i="1" dirty="0"/>
              <a:t>the positive </a:t>
            </a:r>
            <a:r>
              <a:rPr lang="en-US" i="1" dirty="0">
                <a:solidFill>
                  <a:srgbClr val="0066FF"/>
                </a:solidFill>
              </a:rPr>
              <a:t>commands</a:t>
            </a:r>
            <a:r>
              <a:rPr lang="en-US" i="1" dirty="0"/>
              <a:t> : after hyphen and conjugated verb</a:t>
            </a:r>
            <a:endParaRPr lang="en-US" dirty="0"/>
          </a:p>
          <a:p>
            <a:pPr>
              <a:buNone/>
            </a:pPr>
            <a:r>
              <a:rPr lang="fr-FR" i="1" dirty="0">
                <a:solidFill>
                  <a:srgbClr val="0066FF"/>
                </a:solidFill>
              </a:rPr>
              <a:t>Allons-</a:t>
            </a:r>
            <a:r>
              <a:rPr lang="fr-FR" i="1" dirty="0">
                <a:solidFill>
                  <a:srgbClr val="00B050"/>
                </a:solidFill>
              </a:rPr>
              <a:t>y</a:t>
            </a:r>
            <a:r>
              <a:rPr lang="fr-FR" i="1" dirty="0"/>
              <a:t>!	</a:t>
            </a:r>
            <a:r>
              <a:rPr lang="fr-FR" i="1" dirty="0" smtClean="0"/>
              <a:t>but </a:t>
            </a:r>
            <a:r>
              <a:rPr lang="fr-FR" i="1" dirty="0" err="1" smtClean="0"/>
              <a:t>be</a:t>
            </a:r>
            <a:r>
              <a:rPr lang="fr-FR" i="1" dirty="0" smtClean="0"/>
              <a:t> </a:t>
            </a:r>
            <a:r>
              <a:rPr lang="fr-FR" i="1" dirty="0" err="1" smtClean="0"/>
              <a:t>careful</a:t>
            </a:r>
            <a:r>
              <a:rPr lang="fr-FR" i="1" dirty="0" smtClean="0"/>
              <a:t>: </a:t>
            </a:r>
            <a:r>
              <a:rPr lang="fr-FR" i="1" dirty="0"/>
              <a:t>	N'</a:t>
            </a:r>
            <a:r>
              <a:rPr lang="fr-FR" i="1" dirty="0">
                <a:solidFill>
                  <a:srgbClr val="00B050"/>
                </a:solidFill>
              </a:rPr>
              <a:t>y</a:t>
            </a:r>
            <a:r>
              <a:rPr lang="fr-FR" i="1" dirty="0"/>
              <a:t> </a:t>
            </a:r>
            <a:r>
              <a:rPr lang="fr-FR" i="1" dirty="0">
                <a:solidFill>
                  <a:srgbClr val="FF0000"/>
                </a:solidFill>
              </a:rPr>
              <a:t>allons</a:t>
            </a:r>
            <a:r>
              <a:rPr lang="fr-FR" i="1" dirty="0"/>
              <a:t> pas!</a:t>
            </a:r>
            <a:endParaRPr lang="en-US" dirty="0"/>
          </a:p>
          <a:p>
            <a:endParaRPr lang="en-US" dirty="0"/>
          </a:p>
        </p:txBody>
      </p:sp>
      <p:sp>
        <p:nvSpPr>
          <p:cNvPr id="5" name="Curved Up Arrow 4"/>
          <p:cNvSpPr/>
          <p:nvPr/>
        </p:nvSpPr>
        <p:spPr>
          <a:xfrm flipH="1">
            <a:off x="762000" y="2743200"/>
            <a:ext cx="5334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 flipH="1">
            <a:off x="838200" y="2362200"/>
            <a:ext cx="5334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H="1">
            <a:off x="4038600" y="2743200"/>
            <a:ext cx="3048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H="1">
            <a:off x="4114800" y="2362200"/>
            <a:ext cx="3810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flipH="1">
            <a:off x="1676400" y="4343400"/>
            <a:ext cx="5334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flipH="1">
            <a:off x="4876800" y="4343400"/>
            <a:ext cx="5334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flipH="1">
            <a:off x="5486400" y="5943600"/>
            <a:ext cx="5334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1066800" y="5943600"/>
            <a:ext cx="609600" cy="304800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More than 1 pronoun?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8600" b="1" dirty="0" smtClean="0">
                <a:solidFill>
                  <a:srgbClr val="00B050"/>
                </a:solidFill>
              </a:rPr>
              <a:t>me</a:t>
            </a:r>
            <a:r>
              <a:rPr lang="en-US" sz="5500" dirty="0"/>
              <a:t>		</a:t>
            </a:r>
            <a:r>
              <a:rPr lang="en-US" sz="8600" b="1" dirty="0" smtClean="0">
                <a:solidFill>
                  <a:srgbClr val="6600FF"/>
                </a:solidFill>
              </a:rPr>
              <a:t>le</a:t>
            </a:r>
            <a:r>
              <a:rPr lang="en-US" sz="5500" dirty="0"/>
              <a:t>		</a:t>
            </a:r>
            <a:r>
              <a:rPr lang="en-US" sz="8600" b="1" dirty="0" err="1" smtClean="0">
                <a:solidFill>
                  <a:srgbClr val="6600FF"/>
                </a:solidFill>
              </a:rPr>
              <a:t>lui</a:t>
            </a:r>
            <a:r>
              <a:rPr lang="en-US" sz="5500" dirty="0"/>
              <a:t>		</a:t>
            </a:r>
            <a:r>
              <a:rPr lang="en-US" sz="8600" b="1" dirty="0" smtClean="0">
                <a:solidFill>
                  <a:srgbClr val="800080"/>
                </a:solidFill>
              </a:rPr>
              <a:t>y      en</a:t>
            </a:r>
            <a:endParaRPr lang="en-US" sz="5500" b="1" dirty="0">
              <a:solidFill>
                <a:srgbClr val="800080"/>
              </a:solidFill>
            </a:endParaRPr>
          </a:p>
          <a:p>
            <a:pPr>
              <a:buNone/>
            </a:pPr>
            <a:r>
              <a:rPr lang="en-US" sz="8600" b="1" dirty="0" err="1">
                <a:solidFill>
                  <a:srgbClr val="00B050"/>
                </a:solidFill>
              </a:rPr>
              <a:t>te</a:t>
            </a:r>
            <a:r>
              <a:rPr lang="en-US" sz="8600" b="1" dirty="0">
                <a:solidFill>
                  <a:srgbClr val="00B050"/>
                </a:solidFill>
              </a:rPr>
              <a:t>	</a:t>
            </a:r>
            <a:r>
              <a:rPr lang="en-US" sz="5500" dirty="0"/>
              <a:t>	</a:t>
            </a:r>
            <a:r>
              <a:rPr lang="en-US" sz="5500" dirty="0" smtClean="0"/>
              <a:t>	</a:t>
            </a:r>
            <a:r>
              <a:rPr lang="en-US" sz="8600" b="1" dirty="0" smtClean="0">
                <a:solidFill>
                  <a:srgbClr val="6600FF"/>
                </a:solidFill>
              </a:rPr>
              <a:t>la</a:t>
            </a:r>
            <a:r>
              <a:rPr lang="en-US" sz="5500" dirty="0"/>
              <a:t>		</a:t>
            </a:r>
            <a:r>
              <a:rPr lang="en-US" sz="8600" b="1" dirty="0" err="1" smtClean="0">
                <a:solidFill>
                  <a:srgbClr val="6600FF"/>
                </a:solidFill>
              </a:rPr>
              <a:t>leur</a:t>
            </a:r>
            <a:r>
              <a:rPr lang="en-US" sz="5500" dirty="0"/>
              <a:t>		</a:t>
            </a:r>
          </a:p>
          <a:p>
            <a:pPr>
              <a:buNone/>
            </a:pPr>
            <a:r>
              <a:rPr lang="en-US" sz="8600" b="1" dirty="0">
                <a:solidFill>
                  <a:srgbClr val="00B050"/>
                </a:solidFill>
              </a:rPr>
              <a:t>nous</a:t>
            </a:r>
            <a:r>
              <a:rPr lang="en-US" sz="5500" dirty="0"/>
              <a:t>	</a:t>
            </a:r>
            <a:r>
              <a:rPr lang="en-US" sz="5500" dirty="0" smtClean="0"/>
              <a:t>	</a:t>
            </a:r>
            <a:r>
              <a:rPr lang="en-US" sz="8600" b="1" dirty="0" smtClean="0">
                <a:solidFill>
                  <a:srgbClr val="6600FF"/>
                </a:solidFill>
              </a:rPr>
              <a:t>l</a:t>
            </a:r>
            <a:r>
              <a:rPr lang="en-US" sz="8600" b="1" dirty="0">
                <a:solidFill>
                  <a:srgbClr val="6600FF"/>
                </a:solidFill>
              </a:rPr>
              <a:t>'</a:t>
            </a:r>
            <a:endParaRPr lang="en-US" sz="5500" b="1" dirty="0">
              <a:solidFill>
                <a:srgbClr val="6600FF"/>
              </a:solidFill>
            </a:endParaRPr>
          </a:p>
          <a:p>
            <a:pPr>
              <a:buNone/>
            </a:pPr>
            <a:r>
              <a:rPr lang="en-US" sz="8600" b="1" dirty="0" err="1">
                <a:solidFill>
                  <a:srgbClr val="00B050"/>
                </a:solidFill>
              </a:rPr>
              <a:t>vous</a:t>
            </a:r>
            <a:r>
              <a:rPr lang="en-US" sz="5500" dirty="0"/>
              <a:t>		</a:t>
            </a:r>
            <a:r>
              <a:rPr lang="en-US" sz="8600" b="1" dirty="0">
                <a:solidFill>
                  <a:srgbClr val="6600FF"/>
                </a:solidFill>
              </a:rPr>
              <a:t>les</a:t>
            </a:r>
            <a:endParaRPr lang="en-US" sz="5500" b="1" dirty="0">
              <a:solidFill>
                <a:srgbClr val="6600FF"/>
              </a:solidFill>
            </a:endParaRPr>
          </a:p>
          <a:p>
            <a:pPr>
              <a:buNone/>
            </a:pPr>
            <a:r>
              <a:rPr lang="en-US" sz="4300" dirty="0"/>
              <a:t> </a:t>
            </a:r>
          </a:p>
          <a:p>
            <a:pPr>
              <a:buNone/>
            </a:pPr>
            <a:r>
              <a:rPr lang="fr-FR" sz="4900" i="1" dirty="0"/>
              <a:t>J'ai donné </a:t>
            </a:r>
            <a:r>
              <a:rPr lang="fr-FR" sz="4900" b="1" i="1" dirty="0"/>
              <a:t>le ballon</a:t>
            </a:r>
            <a:r>
              <a:rPr lang="fr-FR" sz="4900" i="1" dirty="0"/>
              <a:t> </a:t>
            </a:r>
            <a:r>
              <a:rPr lang="fr-FR" sz="4900" i="1" u="sng" dirty="0"/>
              <a:t>à Paul</a:t>
            </a:r>
            <a:r>
              <a:rPr lang="fr-FR" sz="4900" i="1" dirty="0"/>
              <a:t>.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 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--&gt;	Je </a:t>
            </a:r>
            <a:r>
              <a:rPr lang="fr-FR" sz="4900" b="1" i="1" dirty="0"/>
              <a:t>le</a:t>
            </a:r>
            <a:r>
              <a:rPr lang="fr-FR" sz="4900" i="1" dirty="0"/>
              <a:t> </a:t>
            </a:r>
            <a:r>
              <a:rPr lang="fr-FR" sz="4900" i="1" u="sng" dirty="0"/>
              <a:t>lui</a:t>
            </a:r>
            <a:r>
              <a:rPr lang="fr-FR" sz="4900" i="1" dirty="0"/>
              <a:t> ai donné.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 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Nous avons parlé </a:t>
            </a:r>
            <a:r>
              <a:rPr lang="fr-FR" sz="4900" i="1" u="sng" dirty="0"/>
              <a:t>à nos amis</a:t>
            </a:r>
            <a:r>
              <a:rPr lang="fr-FR" sz="4900" i="1" dirty="0"/>
              <a:t> </a:t>
            </a:r>
            <a:r>
              <a:rPr lang="fr-FR" sz="4900" b="1" i="1" dirty="0" smtClean="0"/>
              <a:t>du film</a:t>
            </a:r>
            <a:r>
              <a:rPr lang="fr-FR" sz="4900" i="1" dirty="0" smtClean="0"/>
              <a:t>.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 </a:t>
            </a:r>
            <a:endParaRPr lang="en-US" sz="4900" dirty="0"/>
          </a:p>
          <a:p>
            <a:pPr>
              <a:buNone/>
            </a:pPr>
            <a:r>
              <a:rPr lang="fr-FR" sz="4900" dirty="0"/>
              <a:t>--&gt;  </a:t>
            </a:r>
            <a:r>
              <a:rPr lang="fr-FR" sz="4900" i="1" dirty="0"/>
              <a:t>Nous </a:t>
            </a:r>
            <a:r>
              <a:rPr lang="fr-FR" sz="4900" i="1" u="sng" dirty="0"/>
              <a:t>leur</a:t>
            </a:r>
            <a:r>
              <a:rPr lang="fr-FR" sz="4900" i="1" dirty="0"/>
              <a:t> </a:t>
            </a:r>
            <a:r>
              <a:rPr lang="fr-FR" sz="4900" b="1" i="1" dirty="0" smtClean="0"/>
              <a:t>en</a:t>
            </a:r>
            <a:r>
              <a:rPr lang="fr-FR" sz="4900" i="1" dirty="0" smtClean="0"/>
              <a:t> </a:t>
            </a:r>
            <a:r>
              <a:rPr lang="fr-FR" sz="4900" i="1" dirty="0"/>
              <a:t>avons parlé.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 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Demain, je vais donner </a:t>
            </a:r>
            <a:r>
              <a:rPr lang="fr-FR" sz="4900" b="1" i="1" dirty="0"/>
              <a:t>les notes</a:t>
            </a:r>
            <a:r>
              <a:rPr lang="fr-FR" sz="4900" i="1" u="sng" dirty="0"/>
              <a:t> à Pierre et toi</a:t>
            </a:r>
            <a:r>
              <a:rPr lang="fr-FR" sz="4900" i="1" dirty="0"/>
              <a:t>.</a:t>
            </a:r>
            <a:endParaRPr lang="en-US" sz="4900" dirty="0"/>
          </a:p>
          <a:p>
            <a:pPr>
              <a:buNone/>
            </a:pPr>
            <a:r>
              <a:rPr lang="fr-FR" sz="4900" i="1" dirty="0"/>
              <a:t> </a:t>
            </a:r>
            <a:endParaRPr lang="en-US" sz="4900" dirty="0"/>
          </a:p>
          <a:p>
            <a:pPr>
              <a:buNone/>
            </a:pPr>
            <a:r>
              <a:rPr lang="fr-FR" sz="4900" dirty="0"/>
              <a:t>--&gt;  </a:t>
            </a:r>
            <a:r>
              <a:rPr lang="fr-FR" sz="4900" i="1" dirty="0"/>
              <a:t>Demain je vais </a:t>
            </a:r>
            <a:r>
              <a:rPr lang="fr-FR" sz="4900" b="1" i="1" dirty="0"/>
              <a:t>vous</a:t>
            </a:r>
            <a:r>
              <a:rPr lang="fr-FR" sz="4900" i="1" dirty="0"/>
              <a:t> </a:t>
            </a:r>
            <a:r>
              <a:rPr lang="fr-FR" sz="4900" i="1" u="sng" dirty="0" smtClean="0"/>
              <a:t>les </a:t>
            </a:r>
            <a:r>
              <a:rPr lang="fr-FR" sz="4900" i="1" dirty="0" smtClean="0"/>
              <a:t>donner</a:t>
            </a:r>
            <a:r>
              <a:rPr lang="fr-FR" sz="4900" i="1" dirty="0"/>
              <a:t>.</a:t>
            </a:r>
            <a:r>
              <a:rPr lang="fr-FR" sz="4900" dirty="0"/>
              <a:t> </a:t>
            </a:r>
            <a:endParaRPr lang="en-US" sz="49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Liste</a:t>
            </a:r>
            <a:r>
              <a:rPr lang="en-US" dirty="0" smtClean="0"/>
              <a:t> des </a:t>
            </a:r>
            <a:r>
              <a:rPr lang="en-US" dirty="0" err="1" smtClean="0"/>
              <a:t>verbes</a:t>
            </a:r>
            <a:r>
              <a:rPr lang="en-US" dirty="0" smtClean="0"/>
              <a:t> with Indirect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Apprendre</a:t>
            </a:r>
          </a:p>
          <a:p>
            <a:r>
              <a:rPr lang="fr-FR" dirty="0" smtClean="0"/>
              <a:t>Conseiller</a:t>
            </a:r>
          </a:p>
          <a:p>
            <a:r>
              <a:rPr lang="fr-FR" dirty="0" smtClean="0"/>
              <a:t>Demander</a:t>
            </a:r>
          </a:p>
          <a:p>
            <a:r>
              <a:rPr lang="fr-FR" dirty="0" smtClean="0"/>
              <a:t>Dire</a:t>
            </a:r>
          </a:p>
          <a:p>
            <a:r>
              <a:rPr lang="fr-FR" dirty="0" smtClean="0"/>
              <a:t>Offrir					</a:t>
            </a:r>
            <a:r>
              <a:rPr lang="fr-FR" sz="3500" dirty="0" smtClean="0"/>
              <a:t>à</a:t>
            </a:r>
            <a:r>
              <a:rPr lang="fr-FR" dirty="0" smtClean="0"/>
              <a:t>		</a:t>
            </a:r>
          </a:p>
          <a:p>
            <a:r>
              <a:rPr lang="fr-FR" dirty="0" smtClean="0"/>
              <a:t>Parler</a:t>
            </a:r>
          </a:p>
          <a:p>
            <a:r>
              <a:rPr lang="fr-FR" dirty="0" smtClean="0"/>
              <a:t>Permettre‘</a:t>
            </a:r>
          </a:p>
          <a:p>
            <a:r>
              <a:rPr lang="fr-FR" dirty="0" smtClean="0"/>
              <a:t>Répondre</a:t>
            </a:r>
          </a:p>
          <a:p>
            <a:r>
              <a:rPr lang="fr-FR" dirty="0" smtClean="0"/>
              <a:t>téléphoner</a:t>
            </a:r>
            <a:endParaRPr lang="fr-FR" dirty="0"/>
          </a:p>
        </p:txBody>
      </p:sp>
      <p:sp>
        <p:nvSpPr>
          <p:cNvPr id="4" name="Right Brace 3"/>
          <p:cNvSpPr/>
          <p:nvPr/>
        </p:nvSpPr>
        <p:spPr>
          <a:xfrm>
            <a:off x="3733800" y="1752600"/>
            <a:ext cx="1143000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lui apprends une chanson</a:t>
            </a:r>
          </a:p>
          <a:p>
            <a:r>
              <a:rPr lang="fr-FR" dirty="0" smtClean="0"/>
              <a:t>Nous leur donnons des conseils </a:t>
            </a:r>
          </a:p>
          <a:p>
            <a:r>
              <a:rPr lang="fr-FR" dirty="0" smtClean="0"/>
              <a:t>Ils leur demandent des bonbons</a:t>
            </a:r>
          </a:p>
          <a:p>
            <a:r>
              <a:rPr lang="fr-FR" dirty="0" smtClean="0"/>
              <a:t>Nous lui avons offert un bouquet</a:t>
            </a:r>
          </a:p>
          <a:p>
            <a:r>
              <a:rPr lang="fr-FR" dirty="0" smtClean="0"/>
              <a:t>Vous lui téléphonez souvent?</a:t>
            </a:r>
          </a:p>
          <a:p>
            <a:r>
              <a:rPr lang="fr-FR" dirty="0" smtClean="0"/>
              <a:t>Ils lui ont répondu</a:t>
            </a:r>
          </a:p>
          <a:p>
            <a:r>
              <a:rPr lang="fr-FR" dirty="0" smtClean="0"/>
              <a:t>Elle leur permet de sortir le soir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pratiquons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fr-FR" sz="1400" dirty="0" smtClean="0"/>
              <a:t>Vous étudiez les maths,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2. Elles regardent la comédie musicale "West </a:t>
            </a:r>
            <a:r>
              <a:rPr lang="fr-FR" sz="1400" dirty="0" err="1" smtClean="0"/>
              <a:t>Side</a:t>
            </a:r>
            <a:r>
              <a:rPr lang="fr-FR" sz="1400" dirty="0" smtClean="0"/>
              <a:t> Story",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3. Tu aimes Roch Voisine,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4. Paul et Henri regardent le match de soccer,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5. Nous étudions les sciences physiques,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6. Henri déteste Marie,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7. Tu détestes les chats,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8. Ils aiment les films tristes,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9. Vous invitez Marie et Isabelle,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10. Vous rencontrez Paula à 10 heures, n'est-ce pas?</a:t>
            </a:r>
            <a:br>
              <a:rPr lang="fr-FR" sz="1400" dirty="0" smtClean="0"/>
            </a:br>
            <a:r>
              <a:rPr lang="fr-FR" sz="1400" dirty="0" smtClean="0"/>
              <a:t>a) Oui, .</a:t>
            </a:r>
            <a:br>
              <a:rPr lang="fr-FR" sz="1400" dirty="0" smtClean="0"/>
            </a:br>
            <a:r>
              <a:rPr lang="fr-FR" sz="1400" dirty="0" smtClean="0"/>
              <a:t>b) Non, .</a:t>
            </a:r>
            <a:br>
              <a:rPr lang="fr-FR" sz="1400" dirty="0" smtClean="0"/>
            </a:b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451</TotalTime>
  <Words>124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Chapitre 2: Pronouns &amp; Placement</vt:lpstr>
      <vt:lpstr>Direct and indirect objects </vt:lpstr>
      <vt:lpstr>EN</vt:lpstr>
      <vt:lpstr>Y</vt:lpstr>
      <vt:lpstr>Position</vt:lpstr>
      <vt:lpstr>More than 1 pronoun?</vt:lpstr>
      <vt:lpstr>Liste des verbes with Indirect pronouns</vt:lpstr>
      <vt:lpstr>exemples</vt:lpstr>
      <vt:lpstr>pratiquons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26</cp:revision>
  <dcterms:created xsi:type="dcterms:W3CDTF">2011-10-12T15:11:48Z</dcterms:created>
  <dcterms:modified xsi:type="dcterms:W3CDTF">2012-09-28T17:24:43Z</dcterms:modified>
</cp:coreProperties>
</file>