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U2A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 err="1" smtClean="0"/>
              <a:t>orales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 err="1" smtClean="0"/>
              <a:t>réponses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Elève</a:t>
            </a:r>
            <a:r>
              <a:rPr lang="en-US" dirty="0" smtClean="0">
                <a:solidFill>
                  <a:srgbClr val="FF0000"/>
                </a:solidFill>
              </a:rPr>
              <a:t> 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Greet B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Respond and ask about your partner’s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You’re delighted too. Ask about </a:t>
            </a:r>
            <a:r>
              <a:rPr lang="en-US" dirty="0" smtClean="0">
                <a:solidFill>
                  <a:srgbClr val="FF0000"/>
                </a:solidFill>
              </a:rPr>
              <a:t>the weather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Respond </a:t>
            </a:r>
            <a:r>
              <a:rPr lang="en-US" dirty="0" smtClean="0">
                <a:solidFill>
                  <a:srgbClr val="FF0000"/>
                </a:solidFill>
              </a:rPr>
              <a:t>to the question and </a:t>
            </a:r>
            <a:r>
              <a:rPr lang="en-US" dirty="0" smtClean="0">
                <a:solidFill>
                  <a:srgbClr val="FF0000"/>
                </a:solidFill>
              </a:rPr>
              <a:t>say one activity you don’t like to do. Ask if your </a:t>
            </a:r>
            <a:r>
              <a:rPr lang="en-US" dirty="0" err="1" smtClean="0">
                <a:solidFill>
                  <a:srgbClr val="FF0000"/>
                </a:solidFill>
              </a:rPr>
              <a:t>parner</a:t>
            </a:r>
            <a:r>
              <a:rPr lang="en-US" dirty="0" smtClean="0">
                <a:solidFill>
                  <a:srgbClr val="FF0000"/>
                </a:solidFill>
              </a:rPr>
              <a:t> likes a summer sport of your choice.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Propose </a:t>
            </a:r>
            <a:r>
              <a:rPr lang="en-US" dirty="0" smtClean="0">
                <a:solidFill>
                  <a:srgbClr val="FF0000"/>
                </a:solidFill>
              </a:rPr>
              <a:t>to go to the mall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Respond but propose to eat a salad instead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Elève</a:t>
            </a:r>
            <a:r>
              <a:rPr lang="en-US" dirty="0" smtClean="0">
                <a:solidFill>
                  <a:srgbClr val="0070C0"/>
                </a:solidFill>
              </a:rPr>
              <a:t>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Greet A and ask his/her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Respond and say you are delighted to meet him/her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Say that the weather is </a:t>
            </a:r>
            <a:r>
              <a:rPr lang="en-US" dirty="0" smtClean="0">
                <a:solidFill>
                  <a:srgbClr val="0070C0"/>
                </a:solidFill>
              </a:rPr>
              <a:t>nice and </a:t>
            </a:r>
            <a:r>
              <a:rPr lang="en-US" dirty="0" smtClean="0">
                <a:solidFill>
                  <a:srgbClr val="0070C0"/>
                </a:solidFill>
              </a:rPr>
              <a:t>ask </a:t>
            </a:r>
            <a:r>
              <a:rPr lang="en-US" dirty="0" smtClean="0">
                <a:solidFill>
                  <a:srgbClr val="0070C0"/>
                </a:solidFill>
              </a:rPr>
              <a:t>him/her if he/she likes to play </a:t>
            </a:r>
            <a:r>
              <a:rPr lang="en-US" dirty="0" smtClean="0">
                <a:solidFill>
                  <a:srgbClr val="0070C0"/>
                </a:solidFill>
              </a:rPr>
              <a:t>basketball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Respond to the question and ask if your partner likes a water sport of your choice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Accept the proposal and ask if your partner wants to eat fries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U2A</vt:lpstr>
      <vt:lpstr>Questions réponses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U2A</dc:title>
  <dc:creator>Laurence Forberg</dc:creator>
  <cp:lastModifiedBy>admin</cp:lastModifiedBy>
  <cp:revision>2</cp:revision>
  <dcterms:created xsi:type="dcterms:W3CDTF">2006-08-16T00:00:00Z</dcterms:created>
  <dcterms:modified xsi:type="dcterms:W3CDTF">2013-09-25T16:16:30Z</dcterms:modified>
</cp:coreProperties>
</file>